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04" y="11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81CAC7C-C672-4255-86F5-677FCD448475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C617740-926F-4FBF-8EFC-65309B46C47D}">
      <dgm:prSet phldrT="[Текст]" custT="1"/>
      <dgm:spPr/>
      <dgm:t>
        <a:bodyPr/>
        <a:lstStyle/>
        <a:p>
          <a:r>
            <a:rPr lang="ru-RU" sz="1400" b="1" dirty="0"/>
            <a:t>Направление в ДОО </a:t>
          </a:r>
        </a:p>
        <a:p>
          <a:r>
            <a:rPr lang="ru-RU" sz="1000" dirty="0"/>
            <a:t>Передает Наталья Леонидовна вместе с приказом о направлении ребенка в ДОО и заявкой на постановку в очередь</a:t>
          </a:r>
        </a:p>
      </dgm:t>
    </dgm:pt>
    <dgm:pt modelId="{D0C65806-AEA2-492E-BBF7-EB88518AAD69}" type="parTrans" cxnId="{BFC3AB7B-CE9F-4C88-8825-E73AF0710B95}">
      <dgm:prSet/>
      <dgm:spPr/>
      <dgm:t>
        <a:bodyPr/>
        <a:lstStyle/>
        <a:p>
          <a:endParaRPr lang="ru-RU"/>
        </a:p>
      </dgm:t>
    </dgm:pt>
    <dgm:pt modelId="{15735E49-A4C3-4D90-94EF-4C890E32C405}" type="sibTrans" cxnId="{BFC3AB7B-CE9F-4C88-8825-E73AF0710B95}">
      <dgm:prSet/>
      <dgm:spPr/>
      <dgm:t>
        <a:bodyPr/>
        <a:lstStyle/>
        <a:p>
          <a:endParaRPr lang="ru-RU"/>
        </a:p>
      </dgm:t>
    </dgm:pt>
    <dgm:pt modelId="{F3170B44-2F5B-416D-A93D-35119965FE58}">
      <dgm:prSet phldrT="[Текст]" custT="1"/>
      <dgm:spPr/>
      <dgm:t>
        <a:bodyPr/>
        <a:lstStyle/>
        <a:p>
          <a:r>
            <a:rPr lang="ru-RU" sz="1400" b="1" dirty="0"/>
            <a:t>Заявление о приеме в ДОО</a:t>
          </a:r>
        </a:p>
        <a:p>
          <a:r>
            <a:rPr lang="ru-RU" sz="1000" dirty="0"/>
            <a:t>Родитель заполняет в ДОО</a:t>
          </a:r>
        </a:p>
      </dgm:t>
    </dgm:pt>
    <dgm:pt modelId="{C9D3ED85-86A7-42E6-BE03-AC738C81AEBA}" type="parTrans" cxnId="{9ACB7B86-0C9B-4BC3-9550-4E3364493F6C}">
      <dgm:prSet/>
      <dgm:spPr/>
      <dgm:t>
        <a:bodyPr/>
        <a:lstStyle/>
        <a:p>
          <a:endParaRPr lang="ru-RU"/>
        </a:p>
      </dgm:t>
    </dgm:pt>
    <dgm:pt modelId="{332E1699-D861-4992-A8AA-656534BEA97B}" type="sibTrans" cxnId="{9ACB7B86-0C9B-4BC3-9550-4E3364493F6C}">
      <dgm:prSet/>
      <dgm:spPr/>
      <dgm:t>
        <a:bodyPr/>
        <a:lstStyle/>
        <a:p>
          <a:endParaRPr lang="ru-RU"/>
        </a:p>
      </dgm:t>
    </dgm:pt>
    <dgm:pt modelId="{7498FA97-D32C-4B66-AA6D-3164BFF5D4F1}">
      <dgm:prSet phldrT="[Текст]" custT="1"/>
      <dgm:spPr/>
      <dgm:t>
        <a:bodyPr/>
        <a:lstStyle/>
        <a:p>
          <a:r>
            <a:rPr lang="ru-RU" sz="1400" b="1" dirty="0"/>
            <a:t>Прием документов</a:t>
          </a:r>
        </a:p>
        <a:p>
          <a:r>
            <a:rPr lang="ru-RU" sz="900" dirty="0"/>
            <a:t>Ребенок, родители (законные представители) которого не представили необходимые для приема документы, остается на учете и направляется в ДОО после подтверждения родителем (законным представителем) нуждаемости в предоставлении места</a:t>
          </a:r>
        </a:p>
      </dgm:t>
    </dgm:pt>
    <dgm:pt modelId="{725C2509-2B4D-4832-8C7C-D3F05E997499}" type="parTrans" cxnId="{A5E9AB01-3B75-4F86-80CF-6F174E783F07}">
      <dgm:prSet/>
      <dgm:spPr/>
      <dgm:t>
        <a:bodyPr/>
        <a:lstStyle/>
        <a:p>
          <a:endParaRPr lang="ru-RU"/>
        </a:p>
      </dgm:t>
    </dgm:pt>
    <dgm:pt modelId="{B4CBCC69-43AD-4DE0-AE13-99FB6FD9FABE}" type="sibTrans" cxnId="{A5E9AB01-3B75-4F86-80CF-6F174E783F07}">
      <dgm:prSet/>
      <dgm:spPr/>
      <dgm:t>
        <a:bodyPr/>
        <a:lstStyle/>
        <a:p>
          <a:endParaRPr lang="ru-RU"/>
        </a:p>
      </dgm:t>
    </dgm:pt>
    <dgm:pt modelId="{D5B8E7BA-06A8-4D44-BB0B-CD3E7B7C31E5}">
      <dgm:prSet phldrT="[Текст]" custT="1"/>
      <dgm:spPr/>
      <dgm:t>
        <a:bodyPr/>
        <a:lstStyle/>
        <a:p>
          <a:r>
            <a:rPr lang="ru-RU" sz="1200" b="1" dirty="0"/>
            <a:t>Регистрация заявления        и документов </a:t>
          </a:r>
          <a:r>
            <a:rPr lang="ru-RU" sz="1000" dirty="0"/>
            <a:t>в ЖУРНАЛЕ приема заявлений о приеме в образовательную организацию</a:t>
          </a:r>
        </a:p>
        <a:p>
          <a:r>
            <a:rPr lang="ru-RU" sz="700" dirty="0"/>
            <a:t>После регистрации родителю (законному представителю) ребенка выдается документ, заверенный подписью  руководителя ДОО, содержащий индивидуальный номер заявления и перечень представленных при приеме документов.</a:t>
          </a:r>
        </a:p>
      </dgm:t>
    </dgm:pt>
    <dgm:pt modelId="{BD816A89-0D4C-4B78-BC29-D2A51B4DBE83}" type="parTrans" cxnId="{F9F0731B-1A67-432E-B9CD-77ED39CC6ECC}">
      <dgm:prSet/>
      <dgm:spPr/>
      <dgm:t>
        <a:bodyPr/>
        <a:lstStyle/>
        <a:p>
          <a:endParaRPr lang="ru-RU"/>
        </a:p>
      </dgm:t>
    </dgm:pt>
    <dgm:pt modelId="{12D46E76-89E6-4806-9D8B-F254C6CA7CE9}" type="sibTrans" cxnId="{F9F0731B-1A67-432E-B9CD-77ED39CC6ECC}">
      <dgm:prSet/>
      <dgm:spPr/>
      <dgm:t>
        <a:bodyPr/>
        <a:lstStyle/>
        <a:p>
          <a:endParaRPr lang="ru-RU"/>
        </a:p>
      </dgm:t>
    </dgm:pt>
    <dgm:pt modelId="{C760C67B-E37D-46A5-A8D0-C1FEDD7B5E98}">
      <dgm:prSet phldrT="[Текст]" custT="1"/>
      <dgm:spPr/>
      <dgm:t>
        <a:bodyPr/>
        <a:lstStyle/>
        <a:p>
          <a:r>
            <a:rPr lang="ru-RU" sz="1600" b="1" dirty="0"/>
            <a:t>Приказ о зачислении ребенка </a:t>
          </a:r>
        </a:p>
        <a:p>
          <a:r>
            <a:rPr lang="ru-RU" sz="1000" dirty="0"/>
            <a:t>(в 3-х </a:t>
          </a:r>
          <a:r>
            <a:rPr lang="ru-RU" sz="1000" dirty="0" err="1"/>
            <a:t>дневный</a:t>
          </a:r>
          <a:r>
            <a:rPr lang="ru-RU" sz="1000" dirty="0"/>
            <a:t> срок после заключения договора)</a:t>
          </a:r>
        </a:p>
      </dgm:t>
    </dgm:pt>
    <dgm:pt modelId="{025C76E0-4D95-4399-BDF1-7B77B471CDD7}" type="parTrans" cxnId="{25548168-50E6-4421-836B-78DF87AB8FAE}">
      <dgm:prSet/>
      <dgm:spPr/>
      <dgm:t>
        <a:bodyPr/>
        <a:lstStyle/>
        <a:p>
          <a:endParaRPr lang="ru-RU"/>
        </a:p>
      </dgm:t>
    </dgm:pt>
    <dgm:pt modelId="{F6205587-B5E1-4B8F-8D8C-61D62FA986A1}" type="sibTrans" cxnId="{25548168-50E6-4421-836B-78DF87AB8FAE}">
      <dgm:prSet/>
      <dgm:spPr/>
      <dgm:t>
        <a:bodyPr/>
        <a:lstStyle/>
        <a:p>
          <a:endParaRPr lang="ru-RU"/>
        </a:p>
      </dgm:t>
    </dgm:pt>
    <dgm:pt modelId="{0D47757B-62B1-4590-8AC7-6476C2304484}">
      <dgm:prSet phldrT="[Текст]" custT="1"/>
      <dgm:spPr/>
      <dgm:t>
        <a:bodyPr/>
        <a:lstStyle/>
        <a:p>
          <a:r>
            <a:rPr lang="ru-RU" sz="1600" b="1" dirty="0"/>
            <a:t>Заключение договора </a:t>
          </a:r>
        </a:p>
        <a:p>
          <a:r>
            <a:rPr lang="ru-RU" sz="1000" dirty="0"/>
            <a:t>(После приема всех документов)</a:t>
          </a:r>
        </a:p>
      </dgm:t>
    </dgm:pt>
    <dgm:pt modelId="{1E441A5E-9F9E-46B8-9BE1-503798BC08D6}" type="parTrans" cxnId="{06DD3888-17AA-48C3-A1E5-92D8B15C3FE2}">
      <dgm:prSet/>
      <dgm:spPr/>
      <dgm:t>
        <a:bodyPr/>
        <a:lstStyle/>
        <a:p>
          <a:endParaRPr lang="ru-RU"/>
        </a:p>
      </dgm:t>
    </dgm:pt>
    <dgm:pt modelId="{014C997C-2102-402F-B677-66CE1B2D266C}" type="sibTrans" cxnId="{06DD3888-17AA-48C3-A1E5-92D8B15C3FE2}">
      <dgm:prSet/>
      <dgm:spPr/>
      <dgm:t>
        <a:bodyPr/>
        <a:lstStyle/>
        <a:p>
          <a:endParaRPr lang="ru-RU"/>
        </a:p>
      </dgm:t>
    </dgm:pt>
    <dgm:pt modelId="{EB7F86AA-E2E5-4AA8-90EB-55D9FAD6445D}">
      <dgm:prSet phldrT="[Текст]" custT="1"/>
      <dgm:spPr/>
      <dgm:t>
        <a:bodyPr/>
        <a:lstStyle/>
        <a:p>
          <a:r>
            <a:rPr lang="ru-RU" sz="1100" b="1" dirty="0"/>
            <a:t>Размещение (передача) приказа в 3-х </a:t>
          </a:r>
          <a:r>
            <a:rPr lang="ru-RU" sz="1100" b="1" dirty="0" err="1"/>
            <a:t>дневный</a:t>
          </a:r>
          <a:r>
            <a:rPr lang="ru-RU" sz="1100" b="1" dirty="0"/>
            <a:t> срок после издания:</a:t>
          </a:r>
        </a:p>
        <a:p>
          <a:r>
            <a:rPr lang="ru-RU" sz="900" dirty="0"/>
            <a:t>1. на информационном стенде;</a:t>
          </a:r>
        </a:p>
        <a:p>
          <a:r>
            <a:rPr lang="ru-RU" sz="900" dirty="0"/>
            <a:t>2. на официальном сайте ДОО (реквизиты приказа);</a:t>
          </a:r>
        </a:p>
        <a:p>
          <a:r>
            <a:rPr lang="ru-RU" sz="900" dirty="0"/>
            <a:t>3. направить Наталье Леонидовне  для завершения заявки.</a:t>
          </a:r>
        </a:p>
      </dgm:t>
    </dgm:pt>
    <dgm:pt modelId="{36BB9213-70E6-4F9E-8DE2-4CFEA4822DCD}" type="parTrans" cxnId="{9B1C6463-A36B-4B72-BC03-55F4D4FB9270}">
      <dgm:prSet/>
      <dgm:spPr/>
      <dgm:t>
        <a:bodyPr/>
        <a:lstStyle/>
        <a:p>
          <a:endParaRPr lang="ru-RU"/>
        </a:p>
      </dgm:t>
    </dgm:pt>
    <dgm:pt modelId="{D7B42D18-865C-45F2-B649-D1EF18B97954}" type="sibTrans" cxnId="{9B1C6463-A36B-4B72-BC03-55F4D4FB9270}">
      <dgm:prSet/>
      <dgm:spPr/>
      <dgm:t>
        <a:bodyPr/>
        <a:lstStyle/>
        <a:p>
          <a:endParaRPr lang="ru-RU"/>
        </a:p>
      </dgm:t>
    </dgm:pt>
    <dgm:pt modelId="{CE41BE4D-59C3-4ECA-945F-83FCB0985D64}">
      <dgm:prSet phldrT="[Текст]" custT="1"/>
      <dgm:spPr/>
      <dgm:t>
        <a:bodyPr/>
        <a:lstStyle/>
        <a:p>
          <a:r>
            <a:rPr lang="ru-RU" sz="1400" b="1" dirty="0"/>
            <a:t>Оформление личного дела </a:t>
          </a:r>
        </a:p>
        <a:p>
          <a:r>
            <a:rPr lang="ru-RU" sz="1000" dirty="0"/>
            <a:t>в котором хранятся все предоставленные родителями (законными представителями) ребенка документы</a:t>
          </a:r>
        </a:p>
      </dgm:t>
    </dgm:pt>
    <dgm:pt modelId="{4AA1F994-E89C-4555-B940-8B558E37C68B}" type="parTrans" cxnId="{4B73CFDA-6B71-4FD5-A474-CA36AD338F79}">
      <dgm:prSet/>
      <dgm:spPr/>
      <dgm:t>
        <a:bodyPr/>
        <a:lstStyle/>
        <a:p>
          <a:endParaRPr lang="ru-RU"/>
        </a:p>
      </dgm:t>
    </dgm:pt>
    <dgm:pt modelId="{99C39D8F-AC68-47C1-A592-88E15C851973}" type="sibTrans" cxnId="{4B73CFDA-6B71-4FD5-A474-CA36AD338F79}">
      <dgm:prSet/>
      <dgm:spPr/>
      <dgm:t>
        <a:bodyPr/>
        <a:lstStyle/>
        <a:p>
          <a:endParaRPr lang="ru-RU"/>
        </a:p>
      </dgm:t>
    </dgm:pt>
    <dgm:pt modelId="{3677B560-C9C7-4D6E-84A4-642C01D23120}">
      <dgm:prSet phldrT="[Текст]" custT="1"/>
      <dgm:spPr/>
      <dgm:t>
        <a:bodyPr/>
        <a:lstStyle/>
        <a:p>
          <a:r>
            <a:rPr lang="ru-RU" sz="1400" b="1" dirty="0"/>
            <a:t>Регистрация договора</a:t>
          </a:r>
          <a:r>
            <a:rPr lang="ru-RU" sz="1000" dirty="0"/>
            <a:t> в ЖУРНАЛЕ регистрации договоров</a:t>
          </a:r>
        </a:p>
      </dgm:t>
    </dgm:pt>
    <dgm:pt modelId="{5A20F318-85E5-4F97-A6B3-FE88A092401A}" type="parTrans" cxnId="{1AAA9110-7178-4B9D-A7DF-853333B025B9}">
      <dgm:prSet/>
      <dgm:spPr/>
      <dgm:t>
        <a:bodyPr/>
        <a:lstStyle/>
        <a:p>
          <a:endParaRPr lang="ru-RU"/>
        </a:p>
      </dgm:t>
    </dgm:pt>
    <dgm:pt modelId="{50E57ED2-B5FB-4A6E-9CF5-FD659BA03C3A}" type="sibTrans" cxnId="{1AAA9110-7178-4B9D-A7DF-853333B025B9}">
      <dgm:prSet/>
      <dgm:spPr/>
      <dgm:t>
        <a:bodyPr/>
        <a:lstStyle/>
        <a:p>
          <a:endParaRPr lang="ru-RU"/>
        </a:p>
      </dgm:t>
    </dgm:pt>
    <dgm:pt modelId="{6064FB04-2ADE-4544-A9BC-508DFB8CF757}" type="pres">
      <dgm:prSet presAssocID="{881CAC7C-C672-4255-86F5-677FCD44847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456D615-24F7-4DAB-B77F-844165AB6EC2}" type="pres">
      <dgm:prSet presAssocID="{0C617740-926F-4FBF-8EFC-65309B46C47D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7CE054-9178-41DF-9FD9-9D579908051E}" type="pres">
      <dgm:prSet presAssocID="{15735E49-A4C3-4D90-94EF-4C890E32C405}" presName="sibTrans" presStyleLbl="sibTrans2D1" presStyleIdx="0" presStyleCnt="8"/>
      <dgm:spPr/>
      <dgm:t>
        <a:bodyPr/>
        <a:lstStyle/>
        <a:p>
          <a:endParaRPr lang="ru-RU"/>
        </a:p>
      </dgm:t>
    </dgm:pt>
    <dgm:pt modelId="{D2D73FB5-C805-42E5-BDAF-1AA4261BBC5B}" type="pres">
      <dgm:prSet presAssocID="{15735E49-A4C3-4D90-94EF-4C890E32C405}" presName="connectorText" presStyleLbl="sibTrans2D1" presStyleIdx="0" presStyleCnt="8"/>
      <dgm:spPr/>
      <dgm:t>
        <a:bodyPr/>
        <a:lstStyle/>
        <a:p>
          <a:endParaRPr lang="ru-RU"/>
        </a:p>
      </dgm:t>
    </dgm:pt>
    <dgm:pt modelId="{4849F884-998B-4928-84D9-50DBFAAA1F77}" type="pres">
      <dgm:prSet presAssocID="{F3170B44-2F5B-416D-A93D-35119965FE58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BF8BB5-2723-4C05-81C3-12D995B6E3EE}" type="pres">
      <dgm:prSet presAssocID="{332E1699-D861-4992-A8AA-656534BEA97B}" presName="sibTrans" presStyleLbl="sibTrans2D1" presStyleIdx="1" presStyleCnt="8"/>
      <dgm:spPr/>
      <dgm:t>
        <a:bodyPr/>
        <a:lstStyle/>
        <a:p>
          <a:endParaRPr lang="ru-RU"/>
        </a:p>
      </dgm:t>
    </dgm:pt>
    <dgm:pt modelId="{AE28756F-E1F8-439F-A6B6-3384006312AC}" type="pres">
      <dgm:prSet presAssocID="{332E1699-D861-4992-A8AA-656534BEA97B}" presName="connectorText" presStyleLbl="sibTrans2D1" presStyleIdx="1" presStyleCnt="8"/>
      <dgm:spPr/>
      <dgm:t>
        <a:bodyPr/>
        <a:lstStyle/>
        <a:p>
          <a:endParaRPr lang="ru-RU"/>
        </a:p>
      </dgm:t>
    </dgm:pt>
    <dgm:pt modelId="{CCA183E0-E86C-4F1E-9515-22F8184E5449}" type="pres">
      <dgm:prSet presAssocID="{7498FA97-D32C-4B66-AA6D-3164BFF5D4F1}" presName="node" presStyleLbl="node1" presStyleIdx="2" presStyleCnt="9" custScaleX="118100" custScaleY="1109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6CB8DA-3BDA-485B-B2EB-1AB8A7640B14}" type="pres">
      <dgm:prSet presAssocID="{B4CBCC69-43AD-4DE0-AE13-99FB6FD9FABE}" presName="sibTrans" presStyleLbl="sibTrans2D1" presStyleIdx="2" presStyleCnt="8" custLinFactNeighborX="2070" custLinFactNeighborY="14732"/>
      <dgm:spPr/>
      <dgm:t>
        <a:bodyPr/>
        <a:lstStyle/>
        <a:p>
          <a:endParaRPr lang="ru-RU"/>
        </a:p>
      </dgm:t>
    </dgm:pt>
    <dgm:pt modelId="{13D13C33-1EAA-447F-B10F-B195E1E5BC1D}" type="pres">
      <dgm:prSet presAssocID="{B4CBCC69-43AD-4DE0-AE13-99FB6FD9FABE}" presName="connectorText" presStyleLbl="sibTrans2D1" presStyleIdx="2" presStyleCnt="8"/>
      <dgm:spPr/>
      <dgm:t>
        <a:bodyPr/>
        <a:lstStyle/>
        <a:p>
          <a:endParaRPr lang="ru-RU"/>
        </a:p>
      </dgm:t>
    </dgm:pt>
    <dgm:pt modelId="{79311327-FB0D-4136-A390-5C8C2243C14A}" type="pres">
      <dgm:prSet presAssocID="{D5B8E7BA-06A8-4D44-BB0B-CD3E7B7C31E5}" presName="node" presStyleLbl="node1" presStyleIdx="3" presStyleCnt="9" custScaleX="118215" custLinFactNeighborX="1971" custLinFactNeighborY="429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9C1DE9-7FE0-47E1-A9F9-9DA103BE9090}" type="pres">
      <dgm:prSet presAssocID="{12D46E76-89E6-4806-9D8B-F254C6CA7CE9}" presName="sibTrans" presStyleLbl="sibTrans2D1" presStyleIdx="3" presStyleCnt="8"/>
      <dgm:spPr/>
      <dgm:t>
        <a:bodyPr/>
        <a:lstStyle/>
        <a:p>
          <a:endParaRPr lang="ru-RU"/>
        </a:p>
      </dgm:t>
    </dgm:pt>
    <dgm:pt modelId="{21FFE542-1BEB-47CF-8A63-E13DDDD0356E}" type="pres">
      <dgm:prSet presAssocID="{12D46E76-89E6-4806-9D8B-F254C6CA7CE9}" presName="connectorText" presStyleLbl="sibTrans2D1" presStyleIdx="3" presStyleCnt="8"/>
      <dgm:spPr/>
      <dgm:t>
        <a:bodyPr/>
        <a:lstStyle/>
        <a:p>
          <a:endParaRPr lang="ru-RU"/>
        </a:p>
      </dgm:t>
    </dgm:pt>
    <dgm:pt modelId="{B3696B6C-E511-4E61-AECC-54E88978900E}" type="pres">
      <dgm:prSet presAssocID="{0D47757B-62B1-4590-8AC7-6476C2304484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4015EC-D732-4CB8-895A-B36DA44C85BE}" type="pres">
      <dgm:prSet presAssocID="{014C997C-2102-402F-B677-66CE1B2D266C}" presName="sibTrans" presStyleLbl="sibTrans2D1" presStyleIdx="4" presStyleCnt="8"/>
      <dgm:spPr/>
      <dgm:t>
        <a:bodyPr/>
        <a:lstStyle/>
        <a:p>
          <a:endParaRPr lang="ru-RU"/>
        </a:p>
      </dgm:t>
    </dgm:pt>
    <dgm:pt modelId="{04420E25-CC7B-4553-85E5-444C78D84E78}" type="pres">
      <dgm:prSet presAssocID="{014C997C-2102-402F-B677-66CE1B2D266C}" presName="connectorText" presStyleLbl="sibTrans2D1" presStyleIdx="4" presStyleCnt="8"/>
      <dgm:spPr/>
      <dgm:t>
        <a:bodyPr/>
        <a:lstStyle/>
        <a:p>
          <a:endParaRPr lang="ru-RU"/>
        </a:p>
      </dgm:t>
    </dgm:pt>
    <dgm:pt modelId="{8F862F05-8FBA-48F2-B376-A98630560BA4}" type="pres">
      <dgm:prSet presAssocID="{3677B560-C9C7-4D6E-84A4-642C01D23120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C63B4E-4824-4AEB-9AB0-0B546C7244F3}" type="pres">
      <dgm:prSet presAssocID="{50E57ED2-B5FB-4A6E-9CF5-FD659BA03C3A}" presName="sibTrans" presStyleLbl="sibTrans2D1" presStyleIdx="5" presStyleCnt="8" custLinFactNeighborX="-1782" custLinFactNeighborY="44933"/>
      <dgm:spPr/>
      <dgm:t>
        <a:bodyPr/>
        <a:lstStyle/>
        <a:p>
          <a:endParaRPr lang="ru-RU"/>
        </a:p>
      </dgm:t>
    </dgm:pt>
    <dgm:pt modelId="{03A7A297-2917-4168-ACD9-90F4260F6423}" type="pres">
      <dgm:prSet presAssocID="{50E57ED2-B5FB-4A6E-9CF5-FD659BA03C3A}" presName="connectorText" presStyleLbl="sibTrans2D1" presStyleIdx="5" presStyleCnt="8"/>
      <dgm:spPr/>
      <dgm:t>
        <a:bodyPr/>
        <a:lstStyle/>
        <a:p>
          <a:endParaRPr lang="ru-RU"/>
        </a:p>
      </dgm:t>
    </dgm:pt>
    <dgm:pt modelId="{DF9B4BDA-C343-41AA-B58D-C5899B1DBBC7}" type="pres">
      <dgm:prSet presAssocID="{C760C67B-E37D-46A5-A8D0-C1FEDD7B5E98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989697-F489-42C6-8463-729C8EA2C4B2}" type="pres">
      <dgm:prSet presAssocID="{F6205587-B5E1-4B8F-8D8C-61D62FA986A1}" presName="sibTrans" presStyleLbl="sibTrans2D1" presStyleIdx="6" presStyleCnt="8"/>
      <dgm:spPr/>
      <dgm:t>
        <a:bodyPr/>
        <a:lstStyle/>
        <a:p>
          <a:endParaRPr lang="ru-RU"/>
        </a:p>
      </dgm:t>
    </dgm:pt>
    <dgm:pt modelId="{63AC4706-C6BE-4569-B278-A4C306084753}" type="pres">
      <dgm:prSet presAssocID="{F6205587-B5E1-4B8F-8D8C-61D62FA986A1}" presName="connectorText" presStyleLbl="sibTrans2D1" presStyleIdx="6" presStyleCnt="8"/>
      <dgm:spPr/>
      <dgm:t>
        <a:bodyPr/>
        <a:lstStyle/>
        <a:p>
          <a:endParaRPr lang="ru-RU"/>
        </a:p>
      </dgm:t>
    </dgm:pt>
    <dgm:pt modelId="{66CB43DC-528F-4123-ABC4-A9F7E7ABF6A9}" type="pres">
      <dgm:prSet presAssocID="{EB7F86AA-E2E5-4AA8-90EB-55D9FAD6445D}" presName="node" presStyleLbl="node1" presStyleIdx="7" presStyleCnt="9" custScaleY="1262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13120F-8778-4191-A287-4B60180707C9}" type="pres">
      <dgm:prSet presAssocID="{D7B42D18-865C-45F2-B649-D1EF18B97954}" presName="sibTrans" presStyleLbl="sibTrans2D1" presStyleIdx="7" presStyleCnt="8"/>
      <dgm:spPr/>
      <dgm:t>
        <a:bodyPr/>
        <a:lstStyle/>
        <a:p>
          <a:endParaRPr lang="ru-RU"/>
        </a:p>
      </dgm:t>
    </dgm:pt>
    <dgm:pt modelId="{EB668779-6C19-4EA7-B7F6-809AD61D7CED}" type="pres">
      <dgm:prSet presAssocID="{D7B42D18-865C-45F2-B649-D1EF18B97954}" presName="connectorText" presStyleLbl="sibTrans2D1" presStyleIdx="7" presStyleCnt="8"/>
      <dgm:spPr/>
      <dgm:t>
        <a:bodyPr/>
        <a:lstStyle/>
        <a:p>
          <a:endParaRPr lang="ru-RU"/>
        </a:p>
      </dgm:t>
    </dgm:pt>
    <dgm:pt modelId="{AD1EC810-5F8E-4B9B-87BF-E37461FB6E37}" type="pres">
      <dgm:prSet presAssocID="{CE41BE4D-59C3-4ECA-945F-83FCB0985D64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4B84606-D2B2-48FE-827B-900B9ADDF33A}" type="presOf" srcId="{D7B42D18-865C-45F2-B649-D1EF18B97954}" destId="{CA13120F-8778-4191-A287-4B60180707C9}" srcOrd="0" destOrd="0" presId="urn:microsoft.com/office/officeart/2005/8/layout/process5"/>
    <dgm:cxn modelId="{D23107D0-7443-4501-9D78-CC74FEB0199B}" type="presOf" srcId="{0C617740-926F-4FBF-8EFC-65309B46C47D}" destId="{9456D615-24F7-4DAB-B77F-844165AB6EC2}" srcOrd="0" destOrd="0" presId="urn:microsoft.com/office/officeart/2005/8/layout/process5"/>
    <dgm:cxn modelId="{148F2AED-A336-454D-854A-3B6BB93EF719}" type="presOf" srcId="{881CAC7C-C672-4255-86F5-677FCD448475}" destId="{6064FB04-2ADE-4544-A9BC-508DFB8CF757}" srcOrd="0" destOrd="0" presId="urn:microsoft.com/office/officeart/2005/8/layout/process5"/>
    <dgm:cxn modelId="{06DD3888-17AA-48C3-A1E5-92D8B15C3FE2}" srcId="{881CAC7C-C672-4255-86F5-677FCD448475}" destId="{0D47757B-62B1-4590-8AC7-6476C2304484}" srcOrd="4" destOrd="0" parTransId="{1E441A5E-9F9E-46B8-9BE1-503798BC08D6}" sibTransId="{014C997C-2102-402F-B677-66CE1B2D266C}"/>
    <dgm:cxn modelId="{DFB8E84C-1800-4413-B202-377821E70969}" type="presOf" srcId="{12D46E76-89E6-4806-9D8B-F254C6CA7CE9}" destId="{21FFE542-1BEB-47CF-8A63-E13DDDD0356E}" srcOrd="1" destOrd="0" presId="urn:microsoft.com/office/officeart/2005/8/layout/process5"/>
    <dgm:cxn modelId="{484310DE-5A33-4AF6-B1E9-806ED708E202}" type="presOf" srcId="{EB7F86AA-E2E5-4AA8-90EB-55D9FAD6445D}" destId="{66CB43DC-528F-4123-ABC4-A9F7E7ABF6A9}" srcOrd="0" destOrd="0" presId="urn:microsoft.com/office/officeart/2005/8/layout/process5"/>
    <dgm:cxn modelId="{9F5297B2-21A9-4031-9189-70B826B2B04D}" type="presOf" srcId="{3677B560-C9C7-4D6E-84A4-642C01D23120}" destId="{8F862F05-8FBA-48F2-B376-A98630560BA4}" srcOrd="0" destOrd="0" presId="urn:microsoft.com/office/officeart/2005/8/layout/process5"/>
    <dgm:cxn modelId="{7485E631-F87D-4724-A62B-7812A3CEEC6A}" type="presOf" srcId="{0D47757B-62B1-4590-8AC7-6476C2304484}" destId="{B3696B6C-E511-4E61-AECC-54E88978900E}" srcOrd="0" destOrd="0" presId="urn:microsoft.com/office/officeart/2005/8/layout/process5"/>
    <dgm:cxn modelId="{D8DE1B7C-B593-4CF5-8E23-5050ED7D6A6D}" type="presOf" srcId="{C760C67B-E37D-46A5-A8D0-C1FEDD7B5E98}" destId="{DF9B4BDA-C343-41AA-B58D-C5899B1DBBC7}" srcOrd="0" destOrd="0" presId="urn:microsoft.com/office/officeart/2005/8/layout/process5"/>
    <dgm:cxn modelId="{33E1C676-6AAD-49C8-93FC-FFF2AB1F6B28}" type="presOf" srcId="{15735E49-A4C3-4D90-94EF-4C890E32C405}" destId="{747CE054-9178-41DF-9FD9-9D579908051E}" srcOrd="0" destOrd="0" presId="urn:microsoft.com/office/officeart/2005/8/layout/process5"/>
    <dgm:cxn modelId="{21005AC1-D699-4520-B3D3-FED103E06A76}" type="presOf" srcId="{50E57ED2-B5FB-4A6E-9CF5-FD659BA03C3A}" destId="{3DC63B4E-4824-4AEB-9AB0-0B546C7244F3}" srcOrd="0" destOrd="0" presId="urn:microsoft.com/office/officeart/2005/8/layout/process5"/>
    <dgm:cxn modelId="{C3B9D384-CD36-4804-A165-669ACE6C37FE}" type="presOf" srcId="{B4CBCC69-43AD-4DE0-AE13-99FB6FD9FABE}" destId="{13D13C33-1EAA-447F-B10F-B195E1E5BC1D}" srcOrd="1" destOrd="0" presId="urn:microsoft.com/office/officeart/2005/8/layout/process5"/>
    <dgm:cxn modelId="{1AAA9110-7178-4B9D-A7DF-853333B025B9}" srcId="{881CAC7C-C672-4255-86F5-677FCD448475}" destId="{3677B560-C9C7-4D6E-84A4-642C01D23120}" srcOrd="5" destOrd="0" parTransId="{5A20F318-85E5-4F97-A6B3-FE88A092401A}" sibTransId="{50E57ED2-B5FB-4A6E-9CF5-FD659BA03C3A}"/>
    <dgm:cxn modelId="{C27B204B-DEF7-497C-BEC7-1F31DD2498B1}" type="presOf" srcId="{332E1699-D861-4992-A8AA-656534BEA97B}" destId="{AE28756F-E1F8-439F-A6B6-3384006312AC}" srcOrd="1" destOrd="0" presId="urn:microsoft.com/office/officeart/2005/8/layout/process5"/>
    <dgm:cxn modelId="{1CFFE2D7-477B-4A56-8DF1-354A74DA8B42}" type="presOf" srcId="{B4CBCC69-43AD-4DE0-AE13-99FB6FD9FABE}" destId="{876CB8DA-3BDA-485B-B2EB-1AB8A7640B14}" srcOrd="0" destOrd="0" presId="urn:microsoft.com/office/officeart/2005/8/layout/process5"/>
    <dgm:cxn modelId="{58DE572F-038C-44E4-A6E0-011D056AC4DA}" type="presOf" srcId="{014C997C-2102-402F-B677-66CE1B2D266C}" destId="{04420E25-CC7B-4553-85E5-444C78D84E78}" srcOrd="1" destOrd="0" presId="urn:microsoft.com/office/officeart/2005/8/layout/process5"/>
    <dgm:cxn modelId="{62E3C296-6FAF-4F26-84FA-29C4FECE114F}" type="presOf" srcId="{D7B42D18-865C-45F2-B649-D1EF18B97954}" destId="{EB668779-6C19-4EA7-B7F6-809AD61D7CED}" srcOrd="1" destOrd="0" presId="urn:microsoft.com/office/officeart/2005/8/layout/process5"/>
    <dgm:cxn modelId="{31D48488-143D-4AD8-B504-DA9C71A6DC6E}" type="presOf" srcId="{15735E49-A4C3-4D90-94EF-4C890E32C405}" destId="{D2D73FB5-C805-42E5-BDAF-1AA4261BBC5B}" srcOrd="1" destOrd="0" presId="urn:microsoft.com/office/officeart/2005/8/layout/process5"/>
    <dgm:cxn modelId="{F9F0731B-1A67-432E-B9CD-77ED39CC6ECC}" srcId="{881CAC7C-C672-4255-86F5-677FCD448475}" destId="{D5B8E7BA-06A8-4D44-BB0B-CD3E7B7C31E5}" srcOrd="3" destOrd="0" parTransId="{BD816A89-0D4C-4B78-BC29-D2A51B4DBE83}" sibTransId="{12D46E76-89E6-4806-9D8B-F254C6CA7CE9}"/>
    <dgm:cxn modelId="{CB7EC7E9-280D-48AF-BDFD-57F60FD26EE7}" type="presOf" srcId="{F3170B44-2F5B-416D-A93D-35119965FE58}" destId="{4849F884-998B-4928-84D9-50DBFAAA1F77}" srcOrd="0" destOrd="0" presId="urn:microsoft.com/office/officeart/2005/8/layout/process5"/>
    <dgm:cxn modelId="{A5E9AB01-3B75-4F86-80CF-6F174E783F07}" srcId="{881CAC7C-C672-4255-86F5-677FCD448475}" destId="{7498FA97-D32C-4B66-AA6D-3164BFF5D4F1}" srcOrd="2" destOrd="0" parTransId="{725C2509-2B4D-4832-8C7C-D3F05E997499}" sibTransId="{B4CBCC69-43AD-4DE0-AE13-99FB6FD9FABE}"/>
    <dgm:cxn modelId="{9ACB7B86-0C9B-4BC3-9550-4E3364493F6C}" srcId="{881CAC7C-C672-4255-86F5-677FCD448475}" destId="{F3170B44-2F5B-416D-A93D-35119965FE58}" srcOrd="1" destOrd="0" parTransId="{C9D3ED85-86A7-42E6-BE03-AC738C81AEBA}" sibTransId="{332E1699-D861-4992-A8AA-656534BEA97B}"/>
    <dgm:cxn modelId="{25548168-50E6-4421-836B-78DF87AB8FAE}" srcId="{881CAC7C-C672-4255-86F5-677FCD448475}" destId="{C760C67B-E37D-46A5-A8D0-C1FEDD7B5E98}" srcOrd="6" destOrd="0" parTransId="{025C76E0-4D95-4399-BDF1-7B77B471CDD7}" sibTransId="{F6205587-B5E1-4B8F-8D8C-61D62FA986A1}"/>
    <dgm:cxn modelId="{0978E948-D409-4ED1-BE17-684998A42605}" type="presOf" srcId="{7498FA97-D32C-4B66-AA6D-3164BFF5D4F1}" destId="{CCA183E0-E86C-4F1E-9515-22F8184E5449}" srcOrd="0" destOrd="0" presId="urn:microsoft.com/office/officeart/2005/8/layout/process5"/>
    <dgm:cxn modelId="{0F7D62D0-CF29-44E5-9813-B90748D854C2}" type="presOf" srcId="{332E1699-D861-4992-A8AA-656534BEA97B}" destId="{D9BF8BB5-2723-4C05-81C3-12D995B6E3EE}" srcOrd="0" destOrd="0" presId="urn:microsoft.com/office/officeart/2005/8/layout/process5"/>
    <dgm:cxn modelId="{4B73CFDA-6B71-4FD5-A474-CA36AD338F79}" srcId="{881CAC7C-C672-4255-86F5-677FCD448475}" destId="{CE41BE4D-59C3-4ECA-945F-83FCB0985D64}" srcOrd="8" destOrd="0" parTransId="{4AA1F994-E89C-4555-B940-8B558E37C68B}" sibTransId="{99C39D8F-AC68-47C1-A592-88E15C851973}"/>
    <dgm:cxn modelId="{8F7F7A71-02CB-4AF0-9413-B4081FA57BA9}" type="presOf" srcId="{F6205587-B5E1-4B8F-8D8C-61D62FA986A1}" destId="{63AC4706-C6BE-4569-B278-A4C306084753}" srcOrd="1" destOrd="0" presId="urn:microsoft.com/office/officeart/2005/8/layout/process5"/>
    <dgm:cxn modelId="{9B1C6463-A36B-4B72-BC03-55F4D4FB9270}" srcId="{881CAC7C-C672-4255-86F5-677FCD448475}" destId="{EB7F86AA-E2E5-4AA8-90EB-55D9FAD6445D}" srcOrd="7" destOrd="0" parTransId="{36BB9213-70E6-4F9E-8DE2-4CFEA4822DCD}" sibTransId="{D7B42D18-865C-45F2-B649-D1EF18B97954}"/>
    <dgm:cxn modelId="{EBD6D606-39DD-48F3-BEFB-35296B6DBCB7}" type="presOf" srcId="{F6205587-B5E1-4B8F-8D8C-61D62FA986A1}" destId="{BC989697-F489-42C6-8463-729C8EA2C4B2}" srcOrd="0" destOrd="0" presId="urn:microsoft.com/office/officeart/2005/8/layout/process5"/>
    <dgm:cxn modelId="{63C7955E-54DA-4234-A375-00B3DB8DD3A8}" type="presOf" srcId="{014C997C-2102-402F-B677-66CE1B2D266C}" destId="{9E4015EC-D732-4CB8-895A-B36DA44C85BE}" srcOrd="0" destOrd="0" presId="urn:microsoft.com/office/officeart/2005/8/layout/process5"/>
    <dgm:cxn modelId="{8DBF08F6-3644-436A-AA8E-54C974AB2B8D}" type="presOf" srcId="{12D46E76-89E6-4806-9D8B-F254C6CA7CE9}" destId="{D39C1DE9-7FE0-47E1-A9F9-9DA103BE9090}" srcOrd="0" destOrd="0" presId="urn:microsoft.com/office/officeart/2005/8/layout/process5"/>
    <dgm:cxn modelId="{BFC3AB7B-CE9F-4C88-8825-E73AF0710B95}" srcId="{881CAC7C-C672-4255-86F5-677FCD448475}" destId="{0C617740-926F-4FBF-8EFC-65309B46C47D}" srcOrd="0" destOrd="0" parTransId="{D0C65806-AEA2-492E-BBF7-EB88518AAD69}" sibTransId="{15735E49-A4C3-4D90-94EF-4C890E32C405}"/>
    <dgm:cxn modelId="{7CC01086-B646-4033-B211-3DE9C4822BF4}" type="presOf" srcId="{CE41BE4D-59C3-4ECA-945F-83FCB0985D64}" destId="{AD1EC810-5F8E-4B9B-87BF-E37461FB6E37}" srcOrd="0" destOrd="0" presId="urn:microsoft.com/office/officeart/2005/8/layout/process5"/>
    <dgm:cxn modelId="{EBD19850-CE1E-4609-873E-DADB3AA2C857}" type="presOf" srcId="{D5B8E7BA-06A8-4D44-BB0B-CD3E7B7C31E5}" destId="{79311327-FB0D-4136-A390-5C8C2243C14A}" srcOrd="0" destOrd="0" presId="urn:microsoft.com/office/officeart/2005/8/layout/process5"/>
    <dgm:cxn modelId="{5B779979-130C-413D-B76E-116506F00451}" type="presOf" srcId="{50E57ED2-B5FB-4A6E-9CF5-FD659BA03C3A}" destId="{03A7A297-2917-4168-ACD9-90F4260F6423}" srcOrd="1" destOrd="0" presId="urn:microsoft.com/office/officeart/2005/8/layout/process5"/>
    <dgm:cxn modelId="{6E12ADB0-2A88-4A0A-B94A-5EB4255CC15E}" type="presParOf" srcId="{6064FB04-2ADE-4544-A9BC-508DFB8CF757}" destId="{9456D615-24F7-4DAB-B77F-844165AB6EC2}" srcOrd="0" destOrd="0" presId="urn:microsoft.com/office/officeart/2005/8/layout/process5"/>
    <dgm:cxn modelId="{0B84E97A-2024-4929-A0E0-A27C4E6F17CD}" type="presParOf" srcId="{6064FB04-2ADE-4544-A9BC-508DFB8CF757}" destId="{747CE054-9178-41DF-9FD9-9D579908051E}" srcOrd="1" destOrd="0" presId="urn:microsoft.com/office/officeart/2005/8/layout/process5"/>
    <dgm:cxn modelId="{F4E8AB43-9783-4ECC-ACFF-0A70164C9006}" type="presParOf" srcId="{747CE054-9178-41DF-9FD9-9D579908051E}" destId="{D2D73FB5-C805-42E5-BDAF-1AA4261BBC5B}" srcOrd="0" destOrd="0" presId="urn:microsoft.com/office/officeart/2005/8/layout/process5"/>
    <dgm:cxn modelId="{7E70C65E-909F-4110-B8A6-D1B3ED6B566E}" type="presParOf" srcId="{6064FB04-2ADE-4544-A9BC-508DFB8CF757}" destId="{4849F884-998B-4928-84D9-50DBFAAA1F77}" srcOrd="2" destOrd="0" presId="urn:microsoft.com/office/officeart/2005/8/layout/process5"/>
    <dgm:cxn modelId="{E6F05A2E-DE2F-4DC9-B36F-C9A209BD3CE8}" type="presParOf" srcId="{6064FB04-2ADE-4544-A9BC-508DFB8CF757}" destId="{D9BF8BB5-2723-4C05-81C3-12D995B6E3EE}" srcOrd="3" destOrd="0" presId="urn:microsoft.com/office/officeart/2005/8/layout/process5"/>
    <dgm:cxn modelId="{F62D85A2-0B43-4DA5-9744-C157F301F4EA}" type="presParOf" srcId="{D9BF8BB5-2723-4C05-81C3-12D995B6E3EE}" destId="{AE28756F-E1F8-439F-A6B6-3384006312AC}" srcOrd="0" destOrd="0" presId="urn:microsoft.com/office/officeart/2005/8/layout/process5"/>
    <dgm:cxn modelId="{5D2FF51A-D34F-4C61-8F2D-2F3530E0C343}" type="presParOf" srcId="{6064FB04-2ADE-4544-A9BC-508DFB8CF757}" destId="{CCA183E0-E86C-4F1E-9515-22F8184E5449}" srcOrd="4" destOrd="0" presId="urn:microsoft.com/office/officeart/2005/8/layout/process5"/>
    <dgm:cxn modelId="{D2784688-4041-4EF1-A4C7-A56FAC6F6697}" type="presParOf" srcId="{6064FB04-2ADE-4544-A9BC-508DFB8CF757}" destId="{876CB8DA-3BDA-485B-B2EB-1AB8A7640B14}" srcOrd="5" destOrd="0" presId="urn:microsoft.com/office/officeart/2005/8/layout/process5"/>
    <dgm:cxn modelId="{3ABBB522-A2A5-41DA-922E-1A786485820A}" type="presParOf" srcId="{876CB8DA-3BDA-485B-B2EB-1AB8A7640B14}" destId="{13D13C33-1EAA-447F-B10F-B195E1E5BC1D}" srcOrd="0" destOrd="0" presId="urn:microsoft.com/office/officeart/2005/8/layout/process5"/>
    <dgm:cxn modelId="{940AAD8C-8A13-457D-85FD-DFD8679897D5}" type="presParOf" srcId="{6064FB04-2ADE-4544-A9BC-508DFB8CF757}" destId="{79311327-FB0D-4136-A390-5C8C2243C14A}" srcOrd="6" destOrd="0" presId="urn:microsoft.com/office/officeart/2005/8/layout/process5"/>
    <dgm:cxn modelId="{E29ABDDE-D57E-4F4E-9974-67BF68513188}" type="presParOf" srcId="{6064FB04-2ADE-4544-A9BC-508DFB8CF757}" destId="{D39C1DE9-7FE0-47E1-A9F9-9DA103BE9090}" srcOrd="7" destOrd="0" presId="urn:microsoft.com/office/officeart/2005/8/layout/process5"/>
    <dgm:cxn modelId="{23ED9B19-7085-46EA-B160-ED6A7BACC120}" type="presParOf" srcId="{D39C1DE9-7FE0-47E1-A9F9-9DA103BE9090}" destId="{21FFE542-1BEB-47CF-8A63-E13DDDD0356E}" srcOrd="0" destOrd="0" presId="urn:microsoft.com/office/officeart/2005/8/layout/process5"/>
    <dgm:cxn modelId="{2F909260-11B8-4C2B-9E2D-FFDC13E925A8}" type="presParOf" srcId="{6064FB04-2ADE-4544-A9BC-508DFB8CF757}" destId="{B3696B6C-E511-4E61-AECC-54E88978900E}" srcOrd="8" destOrd="0" presId="urn:microsoft.com/office/officeart/2005/8/layout/process5"/>
    <dgm:cxn modelId="{92FD4B9F-C954-4FB6-B391-FF74F74BAFD6}" type="presParOf" srcId="{6064FB04-2ADE-4544-A9BC-508DFB8CF757}" destId="{9E4015EC-D732-4CB8-895A-B36DA44C85BE}" srcOrd="9" destOrd="0" presId="urn:microsoft.com/office/officeart/2005/8/layout/process5"/>
    <dgm:cxn modelId="{81B374AD-0D85-4BBC-B2BD-190BB971519E}" type="presParOf" srcId="{9E4015EC-D732-4CB8-895A-B36DA44C85BE}" destId="{04420E25-CC7B-4553-85E5-444C78D84E78}" srcOrd="0" destOrd="0" presId="urn:microsoft.com/office/officeart/2005/8/layout/process5"/>
    <dgm:cxn modelId="{B25AC2BF-B8BC-44B7-84FA-81737BE57E7F}" type="presParOf" srcId="{6064FB04-2ADE-4544-A9BC-508DFB8CF757}" destId="{8F862F05-8FBA-48F2-B376-A98630560BA4}" srcOrd="10" destOrd="0" presId="urn:microsoft.com/office/officeart/2005/8/layout/process5"/>
    <dgm:cxn modelId="{A1A46C66-EDBD-4892-99AB-71D49BEC0377}" type="presParOf" srcId="{6064FB04-2ADE-4544-A9BC-508DFB8CF757}" destId="{3DC63B4E-4824-4AEB-9AB0-0B546C7244F3}" srcOrd="11" destOrd="0" presId="urn:microsoft.com/office/officeart/2005/8/layout/process5"/>
    <dgm:cxn modelId="{4CC30D98-ABF8-4152-8974-133F0CB90C97}" type="presParOf" srcId="{3DC63B4E-4824-4AEB-9AB0-0B546C7244F3}" destId="{03A7A297-2917-4168-ACD9-90F4260F6423}" srcOrd="0" destOrd="0" presId="urn:microsoft.com/office/officeart/2005/8/layout/process5"/>
    <dgm:cxn modelId="{7B05A929-D966-4A9C-86CA-B669EE92E56A}" type="presParOf" srcId="{6064FB04-2ADE-4544-A9BC-508DFB8CF757}" destId="{DF9B4BDA-C343-41AA-B58D-C5899B1DBBC7}" srcOrd="12" destOrd="0" presId="urn:microsoft.com/office/officeart/2005/8/layout/process5"/>
    <dgm:cxn modelId="{2FBE4EAA-14DF-46BA-8378-8799CC9F5378}" type="presParOf" srcId="{6064FB04-2ADE-4544-A9BC-508DFB8CF757}" destId="{BC989697-F489-42C6-8463-729C8EA2C4B2}" srcOrd="13" destOrd="0" presId="urn:microsoft.com/office/officeart/2005/8/layout/process5"/>
    <dgm:cxn modelId="{06E3EC67-3CEF-4562-835D-6F6D1BF86742}" type="presParOf" srcId="{BC989697-F489-42C6-8463-729C8EA2C4B2}" destId="{63AC4706-C6BE-4569-B278-A4C306084753}" srcOrd="0" destOrd="0" presId="urn:microsoft.com/office/officeart/2005/8/layout/process5"/>
    <dgm:cxn modelId="{3386DAD6-54B9-45BF-86E0-4A672286F436}" type="presParOf" srcId="{6064FB04-2ADE-4544-A9BC-508DFB8CF757}" destId="{66CB43DC-528F-4123-ABC4-A9F7E7ABF6A9}" srcOrd="14" destOrd="0" presId="urn:microsoft.com/office/officeart/2005/8/layout/process5"/>
    <dgm:cxn modelId="{7807A65E-9C62-490A-A773-BCD605A5047A}" type="presParOf" srcId="{6064FB04-2ADE-4544-A9BC-508DFB8CF757}" destId="{CA13120F-8778-4191-A287-4B60180707C9}" srcOrd="15" destOrd="0" presId="urn:microsoft.com/office/officeart/2005/8/layout/process5"/>
    <dgm:cxn modelId="{DB8A233D-DFF7-4238-84FF-D8C86BB1926B}" type="presParOf" srcId="{CA13120F-8778-4191-A287-4B60180707C9}" destId="{EB668779-6C19-4EA7-B7F6-809AD61D7CED}" srcOrd="0" destOrd="0" presId="urn:microsoft.com/office/officeart/2005/8/layout/process5"/>
    <dgm:cxn modelId="{ED7548DB-F4D0-4FCD-A23B-59DF62B4E990}" type="presParOf" srcId="{6064FB04-2ADE-4544-A9BC-508DFB8CF757}" destId="{AD1EC810-5F8E-4B9B-87BF-E37461FB6E37}" srcOrd="16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56D615-24F7-4DAB-B77F-844165AB6EC2}">
      <dsp:nvSpPr>
        <dsp:cNvPr id="0" name=""/>
        <dsp:cNvSpPr/>
      </dsp:nvSpPr>
      <dsp:spPr>
        <a:xfrm>
          <a:off x="188649" y="65859"/>
          <a:ext cx="1973014" cy="11838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/>
            <a:t>Направление в ДОО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/>
            <a:t>Передает Наталья Леонидовна вместе с приказом о направлении ребенка в ДОО и заявкой на постановку в очередь</a:t>
          </a:r>
        </a:p>
      </dsp:txBody>
      <dsp:txXfrm>
        <a:off x="223322" y="100532"/>
        <a:ext cx="1903668" cy="1114462"/>
      </dsp:txXfrm>
    </dsp:sp>
    <dsp:sp modelId="{747CE054-9178-41DF-9FD9-9D579908051E}">
      <dsp:nvSpPr>
        <dsp:cNvPr id="0" name=""/>
        <dsp:cNvSpPr/>
      </dsp:nvSpPr>
      <dsp:spPr>
        <a:xfrm>
          <a:off x="2335288" y="413109"/>
          <a:ext cx="418279" cy="48930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/>
        </a:p>
      </dsp:txBody>
      <dsp:txXfrm>
        <a:off x="2335288" y="510970"/>
        <a:ext cx="292795" cy="293585"/>
      </dsp:txXfrm>
    </dsp:sp>
    <dsp:sp modelId="{4849F884-998B-4928-84D9-50DBFAAA1F77}">
      <dsp:nvSpPr>
        <dsp:cNvPr id="0" name=""/>
        <dsp:cNvSpPr/>
      </dsp:nvSpPr>
      <dsp:spPr>
        <a:xfrm>
          <a:off x="2950869" y="65859"/>
          <a:ext cx="1973014" cy="11838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/>
            <a:t>Заявление о приеме в ДОО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/>
            <a:t>Родитель заполняет в ДОО</a:t>
          </a:r>
        </a:p>
      </dsp:txBody>
      <dsp:txXfrm>
        <a:off x="2985542" y="100532"/>
        <a:ext cx="1903668" cy="1114462"/>
      </dsp:txXfrm>
    </dsp:sp>
    <dsp:sp modelId="{D9BF8BB5-2723-4C05-81C3-12D995B6E3EE}">
      <dsp:nvSpPr>
        <dsp:cNvPr id="0" name=""/>
        <dsp:cNvSpPr/>
      </dsp:nvSpPr>
      <dsp:spPr>
        <a:xfrm>
          <a:off x="5097509" y="413109"/>
          <a:ext cx="418279" cy="48930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/>
        </a:p>
      </dsp:txBody>
      <dsp:txXfrm>
        <a:off x="5097509" y="510970"/>
        <a:ext cx="292795" cy="293585"/>
      </dsp:txXfrm>
    </dsp:sp>
    <dsp:sp modelId="{CCA183E0-E86C-4F1E-9515-22F8184E5449}">
      <dsp:nvSpPr>
        <dsp:cNvPr id="0" name=""/>
        <dsp:cNvSpPr/>
      </dsp:nvSpPr>
      <dsp:spPr>
        <a:xfrm>
          <a:off x="5713089" y="1193"/>
          <a:ext cx="2330130" cy="13131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/>
            <a:t>Прием документов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/>
            <a:t>Ребенок, родители (законные представители) которого не представили необходимые для приема документы, остается на учете и направляется в ДОО после подтверждения родителем (законным представителем) нуждаемости в предоставлении места</a:t>
          </a:r>
        </a:p>
      </dsp:txBody>
      <dsp:txXfrm>
        <a:off x="5751550" y="39654"/>
        <a:ext cx="2253208" cy="1236217"/>
      </dsp:txXfrm>
    </dsp:sp>
    <dsp:sp modelId="{876CB8DA-3BDA-485B-B2EB-1AB8A7640B14}">
      <dsp:nvSpPr>
        <dsp:cNvPr id="0" name=""/>
        <dsp:cNvSpPr/>
      </dsp:nvSpPr>
      <dsp:spPr>
        <a:xfrm rot="5337865">
          <a:off x="6683947" y="1549206"/>
          <a:ext cx="445318" cy="48930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/>
        </a:p>
      </dsp:txBody>
      <dsp:txXfrm rot="-5400000">
        <a:off x="6758606" y="1571211"/>
        <a:ext cx="293585" cy="311723"/>
      </dsp:txXfrm>
    </dsp:sp>
    <dsp:sp modelId="{79311327-FB0D-4136-A390-5C8C2243C14A}">
      <dsp:nvSpPr>
        <dsp:cNvPr id="0" name=""/>
        <dsp:cNvSpPr/>
      </dsp:nvSpPr>
      <dsp:spPr>
        <a:xfrm>
          <a:off x="5749708" y="2154419"/>
          <a:ext cx="2332399" cy="11838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/>
            <a:t>Регистрация заявления        и документов </a:t>
          </a:r>
          <a:r>
            <a:rPr lang="ru-RU" sz="1000" kern="1200" dirty="0"/>
            <a:t>в ЖУРНАЛЕ приема заявлений о приеме в образовательную организацию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700" kern="1200" dirty="0"/>
            <a:t>После регистрации родителю (законному представителю) ребенка выдается документ, заверенный подписью  руководителя ДОО, содержащий индивидуальный номер заявления и перечень представленных при приеме документов.</a:t>
          </a:r>
        </a:p>
      </dsp:txBody>
      <dsp:txXfrm>
        <a:off x="5784381" y="2189092"/>
        <a:ext cx="2263053" cy="1114462"/>
      </dsp:txXfrm>
    </dsp:sp>
    <dsp:sp modelId="{D39C1DE9-7FE0-47E1-A9F9-9DA103BE9090}">
      <dsp:nvSpPr>
        <dsp:cNvPr id="0" name=""/>
        <dsp:cNvSpPr/>
      </dsp:nvSpPr>
      <dsp:spPr>
        <a:xfrm rot="10858674">
          <a:off x="5128606" y="2474908"/>
          <a:ext cx="438953" cy="48930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/>
        </a:p>
      </dsp:txBody>
      <dsp:txXfrm rot="10800000">
        <a:off x="5260282" y="2573893"/>
        <a:ext cx="307267" cy="293585"/>
      </dsp:txXfrm>
    </dsp:sp>
    <dsp:sp modelId="{B3696B6C-E511-4E61-AECC-54E88978900E}">
      <dsp:nvSpPr>
        <dsp:cNvPr id="0" name=""/>
        <dsp:cNvSpPr/>
      </dsp:nvSpPr>
      <dsp:spPr>
        <a:xfrm>
          <a:off x="2948600" y="2103539"/>
          <a:ext cx="1973014" cy="11838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/>
            <a:t>Заключение договора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/>
            <a:t>(После приема всех документов)</a:t>
          </a:r>
        </a:p>
      </dsp:txBody>
      <dsp:txXfrm>
        <a:off x="2983273" y="2138212"/>
        <a:ext cx="1903668" cy="1114462"/>
      </dsp:txXfrm>
    </dsp:sp>
    <dsp:sp modelId="{9E4015EC-D732-4CB8-895A-B36DA44C85BE}">
      <dsp:nvSpPr>
        <dsp:cNvPr id="0" name=""/>
        <dsp:cNvSpPr/>
      </dsp:nvSpPr>
      <dsp:spPr>
        <a:xfrm rot="10800000">
          <a:off x="2356696" y="2450789"/>
          <a:ext cx="418279" cy="48930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/>
        </a:p>
      </dsp:txBody>
      <dsp:txXfrm rot="10800000">
        <a:off x="2482180" y="2548650"/>
        <a:ext cx="292795" cy="293585"/>
      </dsp:txXfrm>
    </dsp:sp>
    <dsp:sp modelId="{8F862F05-8FBA-48F2-B376-A98630560BA4}">
      <dsp:nvSpPr>
        <dsp:cNvPr id="0" name=""/>
        <dsp:cNvSpPr/>
      </dsp:nvSpPr>
      <dsp:spPr>
        <a:xfrm>
          <a:off x="186380" y="2103539"/>
          <a:ext cx="1973014" cy="11838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/>
            <a:t>Регистрация договора</a:t>
          </a:r>
          <a:r>
            <a:rPr lang="ru-RU" sz="1000" kern="1200" dirty="0"/>
            <a:t> в ЖУРНАЛЕ регистрации договоров</a:t>
          </a:r>
        </a:p>
      </dsp:txBody>
      <dsp:txXfrm>
        <a:off x="221053" y="2138212"/>
        <a:ext cx="1903668" cy="1114462"/>
      </dsp:txXfrm>
    </dsp:sp>
    <dsp:sp modelId="{3DC63B4E-4824-4AEB-9AB0-0B546C7244F3}">
      <dsp:nvSpPr>
        <dsp:cNvPr id="0" name=""/>
        <dsp:cNvSpPr/>
      </dsp:nvSpPr>
      <dsp:spPr>
        <a:xfrm rot="5400000">
          <a:off x="913671" y="3720641"/>
          <a:ext cx="500590" cy="48930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700" kern="1200"/>
        </a:p>
      </dsp:txBody>
      <dsp:txXfrm rot="-5400000">
        <a:off x="1017173" y="3715000"/>
        <a:ext cx="293585" cy="353798"/>
      </dsp:txXfrm>
    </dsp:sp>
    <dsp:sp modelId="{DF9B4BDA-C343-41AA-B58D-C5899B1DBBC7}">
      <dsp:nvSpPr>
        <dsp:cNvPr id="0" name=""/>
        <dsp:cNvSpPr/>
      </dsp:nvSpPr>
      <dsp:spPr>
        <a:xfrm>
          <a:off x="186380" y="4231857"/>
          <a:ext cx="1973014" cy="11838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/>
            <a:t>Приказ о зачислении ребенка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/>
            <a:t>(в 3-х </a:t>
          </a:r>
          <a:r>
            <a:rPr lang="ru-RU" sz="1000" kern="1200" dirty="0" err="1"/>
            <a:t>дневный</a:t>
          </a:r>
          <a:r>
            <a:rPr lang="ru-RU" sz="1000" kern="1200" dirty="0"/>
            <a:t> срок после заключения договора)</a:t>
          </a:r>
        </a:p>
      </dsp:txBody>
      <dsp:txXfrm>
        <a:off x="221053" y="4266530"/>
        <a:ext cx="1903668" cy="1114462"/>
      </dsp:txXfrm>
    </dsp:sp>
    <dsp:sp modelId="{BC989697-F489-42C6-8463-729C8EA2C4B2}">
      <dsp:nvSpPr>
        <dsp:cNvPr id="0" name=""/>
        <dsp:cNvSpPr/>
      </dsp:nvSpPr>
      <dsp:spPr>
        <a:xfrm>
          <a:off x="2333019" y="4579108"/>
          <a:ext cx="418279" cy="48930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/>
        </a:p>
      </dsp:txBody>
      <dsp:txXfrm>
        <a:off x="2333019" y="4676969"/>
        <a:ext cx="292795" cy="293585"/>
      </dsp:txXfrm>
    </dsp:sp>
    <dsp:sp modelId="{66CB43DC-528F-4123-ABC4-A9F7E7ABF6A9}">
      <dsp:nvSpPr>
        <dsp:cNvPr id="0" name=""/>
        <dsp:cNvSpPr/>
      </dsp:nvSpPr>
      <dsp:spPr>
        <a:xfrm>
          <a:off x="2948600" y="4076553"/>
          <a:ext cx="1973014" cy="14944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/>
            <a:t>Размещение (передача) приказа в 3-х </a:t>
          </a:r>
          <a:r>
            <a:rPr lang="ru-RU" sz="1100" b="1" kern="1200" dirty="0" err="1"/>
            <a:t>дневный</a:t>
          </a:r>
          <a:r>
            <a:rPr lang="ru-RU" sz="1100" b="1" kern="1200" dirty="0"/>
            <a:t> срок после издания: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/>
            <a:t>1. на информационном стенде;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/>
            <a:t>2. на официальном сайте ДОО (реквизиты приказа);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/>
            <a:t>3. направить Наталье Леонидовне  для завершения заявки.</a:t>
          </a:r>
        </a:p>
      </dsp:txBody>
      <dsp:txXfrm>
        <a:off x="2992370" y="4120323"/>
        <a:ext cx="1885474" cy="1406876"/>
      </dsp:txXfrm>
    </dsp:sp>
    <dsp:sp modelId="{CA13120F-8778-4191-A287-4B60180707C9}">
      <dsp:nvSpPr>
        <dsp:cNvPr id="0" name=""/>
        <dsp:cNvSpPr/>
      </dsp:nvSpPr>
      <dsp:spPr>
        <a:xfrm>
          <a:off x="5095240" y="4579108"/>
          <a:ext cx="418279" cy="48930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/>
        </a:p>
      </dsp:txBody>
      <dsp:txXfrm>
        <a:off x="5095240" y="4676969"/>
        <a:ext cx="292795" cy="293585"/>
      </dsp:txXfrm>
    </dsp:sp>
    <dsp:sp modelId="{AD1EC810-5F8E-4B9B-87BF-E37461FB6E37}">
      <dsp:nvSpPr>
        <dsp:cNvPr id="0" name=""/>
        <dsp:cNvSpPr/>
      </dsp:nvSpPr>
      <dsp:spPr>
        <a:xfrm>
          <a:off x="5710820" y="4231857"/>
          <a:ext cx="1973014" cy="11838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/>
            <a:t>Оформление личного дела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/>
            <a:t>в котором хранятся все предоставленные родителями (законными представителями) ребенка документы</a:t>
          </a:r>
        </a:p>
      </dsp:txBody>
      <dsp:txXfrm>
        <a:off x="5745493" y="4266530"/>
        <a:ext cx="1903668" cy="11144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78B10F71-E6E4-4474-A737-5C183D6DD163}" type="datetimeFigureOut">
              <a:rPr lang="ru-RU" smtClean="0"/>
              <a:pPr/>
              <a:t>26.03.2021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CF0E860-083E-46A6-8AEA-3CD5695D06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10F71-E6E4-4474-A737-5C183D6DD163}" type="datetimeFigureOut">
              <a:rPr lang="ru-RU" smtClean="0"/>
              <a:pPr/>
              <a:t>26.03.2021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0E860-083E-46A6-8AEA-3CD5695D06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10F71-E6E4-4474-A737-5C183D6DD163}" type="datetimeFigureOut">
              <a:rPr lang="ru-RU" smtClean="0"/>
              <a:pPr/>
              <a:t>26.03.2021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0E860-083E-46A6-8AEA-3CD5695D06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10F71-E6E4-4474-A737-5C183D6DD163}" type="datetimeFigureOut">
              <a:rPr lang="ru-RU" smtClean="0"/>
              <a:pPr/>
              <a:t>26.03.2021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0E860-083E-46A6-8AEA-3CD5695D06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10F71-E6E4-4474-A737-5C183D6DD163}" type="datetimeFigureOut">
              <a:rPr lang="ru-RU" smtClean="0"/>
              <a:pPr/>
              <a:t>26.03.2021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0E860-083E-46A6-8AEA-3CD5695D06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10F71-E6E4-4474-A737-5C183D6DD163}" type="datetimeFigureOut">
              <a:rPr lang="ru-RU" smtClean="0"/>
              <a:pPr/>
              <a:t>26.03.2021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0E860-083E-46A6-8AEA-3CD5695D06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8B10F71-E6E4-4474-A737-5C183D6DD163}" type="datetimeFigureOut">
              <a:rPr lang="ru-RU" smtClean="0"/>
              <a:pPr/>
              <a:t>26.03.2021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CF0E860-083E-46A6-8AEA-3CD5695D06B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78B10F71-E6E4-4474-A737-5C183D6DD163}" type="datetimeFigureOut">
              <a:rPr lang="ru-RU" smtClean="0"/>
              <a:pPr/>
              <a:t>26.03.2021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CF0E860-083E-46A6-8AEA-3CD5695D06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10F71-E6E4-4474-A737-5C183D6DD163}" type="datetimeFigureOut">
              <a:rPr lang="ru-RU" smtClean="0"/>
              <a:pPr/>
              <a:t>26.03.2021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0E860-083E-46A6-8AEA-3CD5695D06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10F71-E6E4-4474-A737-5C183D6DD163}" type="datetimeFigureOut">
              <a:rPr lang="ru-RU" smtClean="0"/>
              <a:pPr/>
              <a:t>26.03.2021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0E860-083E-46A6-8AEA-3CD5695D06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10F71-E6E4-4474-A737-5C183D6DD163}" type="datetimeFigureOut">
              <a:rPr lang="ru-RU" smtClean="0"/>
              <a:pPr/>
              <a:t>26.03.2021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0E860-083E-46A6-8AEA-3CD5695D06B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78B10F71-E6E4-4474-A737-5C183D6DD163}" type="datetimeFigureOut">
              <a:rPr lang="ru-RU" smtClean="0"/>
              <a:pPr/>
              <a:t>26.03.2021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9CF0E860-083E-46A6-8AEA-3CD5695D06B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/>
  </p:transition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643051"/>
            <a:ext cx="7772400" cy="19574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ПОРЯДОК ПРИЕМА НА ОБУЧЕНИЕ ПО ОБРАЗОВАТЕЛЬНЫМ ПРОГРАММАМ ДОШКОЛЬНОГО ОБРАЗОВАНИЯ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072074"/>
            <a:ext cx="6400800" cy="857256"/>
          </a:xfrm>
        </p:spPr>
        <p:txBody>
          <a:bodyPr>
            <a:normAutofit fontScale="55000" lnSpcReduction="20000"/>
          </a:bodyPr>
          <a:lstStyle/>
          <a:p>
            <a:r>
              <a:rPr lang="ru-RU" b="1" dirty="0"/>
              <a:t>ПРИКАЗ МИНИСТЕРСТВА ПРОСВЕЩЕНИЯ РОССИЙСКОЙ ФЕДЕРАЦИИ</a:t>
            </a:r>
            <a:endParaRPr lang="ru-RU" dirty="0"/>
          </a:p>
          <a:p>
            <a:r>
              <a:rPr lang="ru-RU" b="1" dirty="0"/>
              <a:t>от 15 мая 2020 г. N 236</a:t>
            </a:r>
          </a:p>
          <a:p>
            <a:r>
              <a:rPr lang="ru-RU" dirty="0"/>
              <a:t>(в ред. Приказа </a:t>
            </a:r>
            <a:r>
              <a:rPr lang="ru-RU" dirty="0" err="1"/>
              <a:t>Минпросвещения</a:t>
            </a:r>
            <a:r>
              <a:rPr lang="ru-RU" dirty="0"/>
              <a:t> РФ от 08.09.2020 N 471)</a:t>
            </a: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/>
          </a:bodyPr>
          <a:lstStyle/>
          <a:p>
            <a:r>
              <a:rPr lang="ru-RU" dirty="0"/>
              <a:t>Основные моменты приема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07209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/>
              <a:t>Проживающие в одной семье и имеющие общее место жительства дети имеют право преимущественного приема в ДОО, в которых обучаются их братья и (или) сестры. </a:t>
            </a:r>
          </a:p>
          <a:p>
            <a:pPr algn="just"/>
            <a:r>
              <a:rPr lang="ru-RU" dirty="0"/>
              <a:t>Прием в ДОО осуществляется по направлению МУ УО Миллеровского района посредством использования региональных информационных систем (АИС «ЭДС»).</a:t>
            </a:r>
          </a:p>
          <a:p>
            <a:pPr algn="just"/>
            <a:r>
              <a:rPr lang="ru-RU" dirty="0"/>
              <a:t>Документы о приеме подаются в ДОО, в которую получено направление.</a:t>
            </a:r>
          </a:p>
          <a:p>
            <a:pPr algn="just"/>
            <a:r>
              <a:rPr lang="ru-RU" dirty="0"/>
              <a:t>Прием в ДОО осуществляется по личному заявлению родителя (законного представителя) ребенка. Заявление о приеме представляется в ДОО на бумажном носителе.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Autofit/>
          </a:bodyPr>
          <a:lstStyle/>
          <a:p>
            <a:r>
              <a:rPr lang="ru-RU" dirty="0"/>
              <a:t>Заявление о приеме в ДОО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572164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sz="1400" dirty="0"/>
              <a:t>фамилия, имя, отчество (последнее - при наличии) ребенка;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1400" dirty="0"/>
              <a:t>дата рождения ребенка;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1400" dirty="0"/>
              <a:t>реквизиты свидетельства о рождении ребенка;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1400" dirty="0"/>
              <a:t>адрес места жительства (места пребывания, места фактического проживания) ребенка;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1400" dirty="0"/>
              <a:t>фамилия, имя, отчество (последнее - при наличии) родителей (законных представителей) ребенка;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1400" dirty="0"/>
              <a:t>реквизиты документа, удостоверяющего личность родителя (законного представителя) ребенка;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1400" dirty="0"/>
              <a:t>реквизиты документа, подтверждающего установление опеки (при наличии);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1400" dirty="0"/>
              <a:t>адрес электронной почты, номер телефона родителей (законных представителей) ребенка;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1400" dirty="0"/>
              <a:t>о выборе языка образования, родного языка из числа языков народов Российской Федерации, в том числе русского языка как родного языка;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1400" dirty="0"/>
              <a:t>о потребности в обучении ребенка по адаптированной образовательной программе дошкольного образования и (или) в создании специальных условий для организации обучения и воспитания ребенка-инвалида в соответствии с индивидуальной программой реабилитации инвалида (при наличии);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1400" dirty="0"/>
              <a:t>о направленности дошкольной группы;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1400" dirty="0"/>
              <a:t>о необходимом режиме пребывания ребенка (режим полного дня, кратковременного пребывания);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1400" dirty="0"/>
              <a:t>факт ознакомления родителей (законных представителей) ребенка со своим уставом, лицензией на осуществление образовательной деятельности, с образовательными программами и другими документами, регламентирующими организацию и осуществление образовательной деятельности, права и обязанности воспитанников.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000132"/>
          </a:xfrm>
        </p:spPr>
        <p:txBody>
          <a:bodyPr>
            <a:noAutofit/>
          </a:bodyPr>
          <a:lstStyle/>
          <a:p>
            <a:r>
              <a:rPr lang="ru-RU" sz="3600" dirty="0"/>
              <a:t>Документы, предъявляемые при приеме ребенка в ДОО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5002924"/>
          </a:xfrm>
        </p:spPr>
        <p:txBody>
          <a:bodyPr>
            <a:normAutofit fontScale="32500" lnSpcReduction="20000"/>
          </a:bodyPr>
          <a:lstStyle/>
          <a:p>
            <a:pPr algn="just">
              <a:buFont typeface="Wingdings" pitchFamily="2" charset="2"/>
              <a:buChar char="v"/>
            </a:pPr>
            <a:r>
              <a:rPr lang="ru-RU" sz="4900" dirty="0"/>
              <a:t>документ, удостоверяющий личность родителя (законного представителя) ребенка, либо документ, удостоверяющий личность иностранного гражданина или лица без гражданства в Российской Федерации, а также документ, подтверждающий право заявителя на пребывание в Российской Федерации;</a:t>
            </a:r>
          </a:p>
          <a:p>
            <a:pPr algn="just">
              <a:buFont typeface="Wingdings" pitchFamily="2" charset="2"/>
              <a:buChar char="v"/>
            </a:pPr>
            <a:r>
              <a:rPr lang="ru-RU" sz="4900" dirty="0"/>
              <a:t>документ, подтверждающий установление опеки (при наличии);</a:t>
            </a:r>
          </a:p>
          <a:p>
            <a:pPr algn="just">
              <a:buFont typeface="Wingdings" pitchFamily="2" charset="2"/>
              <a:buChar char="v"/>
            </a:pPr>
            <a:r>
              <a:rPr lang="ru-RU" sz="4900" dirty="0"/>
              <a:t>свидетельство о рождении ребенка или для иностранных граждан и лиц без гражданства - документ(-ы), удостоверяющий(е) личность ребенка и подтверждающий(е) законность представления прав ребенка;</a:t>
            </a:r>
          </a:p>
          <a:p>
            <a:pPr algn="just">
              <a:buFont typeface="Wingdings" pitchFamily="2" charset="2"/>
              <a:buChar char="v"/>
            </a:pPr>
            <a:r>
              <a:rPr lang="ru-RU" sz="4900" dirty="0"/>
              <a:t>свидетельство о регистрации ребенка по месту жительства или по месту пребывания на закрепленной территории или документ, содержащий сведения о месте пребывания, месте фактического проживания ребенка;</a:t>
            </a:r>
          </a:p>
          <a:p>
            <a:pPr algn="just">
              <a:buFont typeface="Wingdings" pitchFamily="2" charset="2"/>
              <a:buChar char="v"/>
            </a:pPr>
            <a:r>
              <a:rPr lang="ru-RU" sz="4900" dirty="0"/>
              <a:t>документ, подтверждающий потребность в обучении в группе оздоровительной, компенсирующей, комбинированной направленности (при необходимости);</a:t>
            </a:r>
          </a:p>
          <a:p>
            <a:pPr>
              <a:buFont typeface="Wingdings" pitchFamily="2" charset="2"/>
              <a:buChar char="v"/>
            </a:pPr>
            <a:r>
              <a:rPr lang="ru-RU" sz="4900" dirty="0"/>
              <a:t>медицинское заключение.</a:t>
            </a:r>
          </a:p>
          <a:p>
            <a:endParaRPr lang="ru-RU" dirty="0"/>
          </a:p>
          <a:p>
            <a:pPr algn="ctr">
              <a:buNone/>
            </a:pPr>
            <a:r>
              <a:rPr lang="ru-RU" sz="5900" b="1" dirty="0">
                <a:solidFill>
                  <a:srgbClr val="00B0F0"/>
                </a:solidFill>
              </a:rPr>
              <a:t>Копии предъявляемых при приеме документов хранятся в образовательной организации.</a:t>
            </a:r>
          </a:p>
          <a:p>
            <a:pPr algn="ctr">
              <a:buNone/>
            </a:pPr>
            <a:endParaRPr lang="ru-RU" sz="4000" b="1" dirty="0">
              <a:solidFill>
                <a:srgbClr val="00B0F0"/>
              </a:solidFill>
            </a:endParaRPr>
          </a:p>
          <a:p>
            <a:pPr algn="ctr">
              <a:buNone/>
            </a:pPr>
            <a:r>
              <a:rPr lang="ru-RU" sz="4200" dirty="0">
                <a:solidFill>
                  <a:srgbClr val="FF0000"/>
                </a:solidFill>
              </a:rPr>
              <a:t>Требование представления иных документов для приема детей в ДОО не допускается.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7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2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3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4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9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20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4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25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26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0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31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32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6" dur="indefinit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37" dur="indefinit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38" dur="indefinit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42" dur="indefinit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43" dur="indefinit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44" dur="indefinit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48" dur="indefinite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49" dur="indefinite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50" dur="indefinite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ru-RU" dirty="0"/>
              <a:t>Блок-схема приема в ДОО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928670"/>
          <a:ext cx="8229600" cy="55721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571504"/>
          </a:xfrm>
        </p:spPr>
        <p:txBody>
          <a:bodyPr>
            <a:normAutofit fontScale="90000"/>
          </a:bodyPr>
          <a:lstStyle/>
          <a:p>
            <a:r>
              <a:rPr lang="ru-RU" dirty="0"/>
              <a:t>Оформление личного дела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142984"/>
            <a:ext cx="8501122" cy="528641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sz="2800" dirty="0"/>
              <a:t>	Личное дело воспитанника должно содержать:</a:t>
            </a:r>
          </a:p>
          <a:p>
            <a:pPr lvl="1" algn="just"/>
            <a:r>
              <a:rPr lang="ru-RU" sz="2400" dirty="0"/>
              <a:t>опись документов;</a:t>
            </a:r>
          </a:p>
          <a:p>
            <a:pPr lvl="1" algn="just"/>
            <a:r>
              <a:rPr lang="ru-RU" sz="2400" dirty="0"/>
              <a:t>направление;</a:t>
            </a:r>
          </a:p>
          <a:p>
            <a:pPr lvl="1" algn="just"/>
            <a:r>
              <a:rPr lang="ru-RU" sz="2400" dirty="0"/>
              <a:t>копия документа, удостоверяющего личность родителя (законного представителя) ребенка, либо документа, удостоверяющего личность иностранного гражданина или лица без гражданства в Российской Федерации, а также документа, подтверждающего право заявителя на пребывание в Российской Федерации;</a:t>
            </a:r>
          </a:p>
          <a:p>
            <a:pPr lvl="1" algn="just"/>
            <a:r>
              <a:rPr lang="ru-RU" sz="2400" dirty="0"/>
              <a:t>копия документа, подтверждающего установление опеки (при наличии);</a:t>
            </a:r>
          </a:p>
          <a:p>
            <a:pPr lvl="1" algn="just"/>
            <a:r>
              <a:rPr lang="ru-RU" sz="2400" dirty="0"/>
              <a:t>копия свидетельства о рождении ребенка, для иностранных граждан и лиц без гражданства – копию документа(-</a:t>
            </a:r>
            <a:r>
              <a:rPr lang="ru-RU" sz="2400" dirty="0" err="1"/>
              <a:t>ов</a:t>
            </a:r>
            <a:r>
              <a:rPr lang="ru-RU" sz="2400" dirty="0"/>
              <a:t>), удостоверяющего(их) личность ребенка и подтверждающего(их) законность представления прав ребенка;</a:t>
            </a:r>
          </a:p>
          <a:p>
            <a:pPr lvl="1" algn="just"/>
            <a:r>
              <a:rPr lang="ru-RU" sz="2400" dirty="0"/>
              <a:t>копия документа, подтверждающего потребность в обучении в группе оздоровительной, компенсирующей, комбинированной направленности (при необходимости);</a:t>
            </a:r>
          </a:p>
          <a:p>
            <a:pPr lvl="1" algn="just"/>
            <a:r>
              <a:rPr lang="ru-RU" sz="2400" dirty="0"/>
              <a:t>копия свидетельства о регистрации ребенка по месту жительства или по месту пребывания на закрепленной территории или документ, содержащий сведения о месте пребывания, месте фактического проживания ребенка;</a:t>
            </a:r>
          </a:p>
          <a:p>
            <a:pPr lvl="1" algn="just"/>
            <a:r>
              <a:rPr lang="ru-RU" sz="2400" dirty="0"/>
              <a:t>согласие на обработку персональных данных;</a:t>
            </a:r>
          </a:p>
          <a:p>
            <a:pPr lvl="1" algn="just"/>
            <a:r>
              <a:rPr lang="ru-RU" sz="2400" dirty="0"/>
              <a:t>медицинское заключение (может храниться отдельно, тогда не указывать в описи).</a:t>
            </a:r>
          </a:p>
          <a:p>
            <a:pPr lvl="1"/>
            <a:endParaRPr lang="ru-RU" sz="2400" dirty="0"/>
          </a:p>
          <a:p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92D050"/>
                </a:solidFill>
              </a:rPr>
              <a:t>Благодарю за внимание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>
    <p:plus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730</TotalTime>
  <Words>678</Words>
  <Application>Microsoft Office PowerPoint</Application>
  <PresentationFormat>Экран (4:3)</PresentationFormat>
  <Paragraphs>66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Городская</vt:lpstr>
      <vt:lpstr>ПОРЯДОК ПРИЕМА НА ОБУЧЕНИЕ ПО ОБРАЗОВАТЕЛЬНЫМ ПРОГРАММАМ ДОШКОЛЬНОГО ОБРАЗОВАНИЯ</vt:lpstr>
      <vt:lpstr>Основные моменты приема</vt:lpstr>
      <vt:lpstr>Заявление о приеме в ДОО</vt:lpstr>
      <vt:lpstr>Документы, предъявляемые при приеме ребенка в ДОО</vt:lpstr>
      <vt:lpstr>Блок-схема приема в ДОО</vt:lpstr>
      <vt:lpstr>Оформление личного дела</vt:lpstr>
      <vt:lpstr>Благодарю за внимание</vt:lpstr>
    </vt:vector>
  </TitlesOfParts>
  <Company>kiryandr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ПОРЯДОК ПРИЕМА НА ОБУЧЕНИЕ ПО ОБРАЗОВАТЕЛЬНЫМ ПРОГРАММАМ ДОШКОЛЬНОГО ОБРАЗОВАНИЯ</dc:title>
  <dc:creator>МОУ ДОД</dc:creator>
  <cp:lastModifiedBy>User</cp:lastModifiedBy>
  <cp:revision>57</cp:revision>
  <dcterms:created xsi:type="dcterms:W3CDTF">2021-03-15T07:52:21Z</dcterms:created>
  <dcterms:modified xsi:type="dcterms:W3CDTF">2021-03-26T13:11:33Z</dcterms:modified>
</cp:coreProperties>
</file>